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</p:sldIdLst>
  <p:sldSz cx="5029200" cy="3886200"/>
  <p:notesSz cx="6858000" cy="9144000"/>
  <p:defaultTextStyle>
    <a:defPPr>
      <a:defRPr lang="en-US"/>
    </a:defPPr>
    <a:lvl1pPr marL="0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1pPr>
    <a:lvl2pPr marL="213970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2pPr>
    <a:lvl3pPr marL="427939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3pPr>
    <a:lvl4pPr marL="641909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4pPr>
    <a:lvl5pPr marL="85587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5pPr>
    <a:lvl6pPr marL="106984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6pPr>
    <a:lvl7pPr marL="128381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7pPr>
    <a:lvl8pPr marL="1497787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8pPr>
    <a:lvl9pPr marL="1711757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563C1"/>
    <a:srgbClr val="E6E6E6"/>
    <a:srgbClr val="EC8532"/>
    <a:srgbClr val="4AB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8AE6B5-1D37-4180-A0FD-0333501E6573}" v="9" dt="2023-03-01T14:46:39.272"/>
    <p1510:client id="{403B885F-EFFF-455A-A43E-20FD1A9CE1CD}" v="27" dt="2023-02-28T20:32:13.8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1"/>
    <p:restoredTop sz="94664"/>
  </p:normalViewPr>
  <p:slideViewPr>
    <p:cSldViewPr snapToGrid="0" snapToObjects="1">
      <p:cViewPr varScale="1">
        <p:scale>
          <a:sx n="165" d="100"/>
          <a:sy n="165" d="100"/>
        </p:scale>
        <p:origin x="13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636006"/>
            <a:ext cx="4274820" cy="1352973"/>
          </a:xfrm>
        </p:spPr>
        <p:txBody>
          <a:bodyPr anchor="b"/>
          <a:lstStyle>
            <a:lvl1pPr algn="ctr"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041155"/>
            <a:ext cx="3771900" cy="938265"/>
          </a:xfrm>
        </p:spPr>
        <p:txBody>
          <a:bodyPr/>
          <a:lstStyle>
            <a:lvl1pPr marL="0" indent="0" algn="ctr">
              <a:buNone/>
              <a:defRPr sz="1320"/>
            </a:lvl1pPr>
            <a:lvl2pPr marL="251460" indent="0" algn="ctr">
              <a:buNone/>
              <a:defRPr sz="1100"/>
            </a:lvl2pPr>
            <a:lvl3pPr marL="502920" indent="0" algn="ctr">
              <a:buNone/>
              <a:defRPr sz="990"/>
            </a:lvl3pPr>
            <a:lvl4pPr marL="754380" indent="0" algn="ctr">
              <a:buNone/>
              <a:defRPr sz="880"/>
            </a:lvl4pPr>
            <a:lvl5pPr marL="1005840" indent="0" algn="ctr">
              <a:buNone/>
              <a:defRPr sz="880"/>
            </a:lvl5pPr>
            <a:lvl6pPr marL="1257300" indent="0" algn="ctr">
              <a:buNone/>
              <a:defRPr sz="880"/>
            </a:lvl6pPr>
            <a:lvl7pPr marL="1508760" indent="0" algn="ctr">
              <a:buNone/>
              <a:defRPr sz="880"/>
            </a:lvl7pPr>
            <a:lvl8pPr marL="1760220" indent="0" algn="ctr">
              <a:buNone/>
              <a:defRPr sz="880"/>
            </a:lvl8pPr>
            <a:lvl9pPr marL="2011680" indent="0" algn="ctr">
              <a:buNone/>
              <a:defRPr sz="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2" y="206904"/>
            <a:ext cx="1084421" cy="3293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8" y="206904"/>
            <a:ext cx="3190399" cy="3293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" y="968852"/>
            <a:ext cx="4337685" cy="1616551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" y="2600697"/>
            <a:ext cx="4337685" cy="850106"/>
          </a:xfrm>
        </p:spPr>
        <p:txBody>
          <a:bodyPr/>
          <a:lstStyle>
            <a:lvl1pPr marL="0" indent="0">
              <a:buNone/>
              <a:defRPr sz="1320">
                <a:solidFill>
                  <a:schemeClr val="tx1"/>
                </a:solidFill>
              </a:defRPr>
            </a:lvl1pPr>
            <a:lvl2pPr marL="2514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0292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3pPr>
            <a:lvl4pPr marL="7543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4pPr>
            <a:lvl5pPr marL="100584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5pPr>
            <a:lvl6pPr marL="125730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6pPr>
            <a:lvl7pPr marL="150876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7pPr>
            <a:lvl8pPr marL="176022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8pPr>
            <a:lvl9pPr marL="20116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8" y="1034521"/>
            <a:ext cx="213741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3" y="1034521"/>
            <a:ext cx="213741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06905"/>
            <a:ext cx="4337685" cy="751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3" y="952659"/>
            <a:ext cx="2127587" cy="466883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3" y="1419543"/>
            <a:ext cx="2127587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3" y="952659"/>
            <a:ext cx="2138065" cy="466883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3" y="1419543"/>
            <a:ext cx="2138065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9080"/>
            <a:ext cx="1622048" cy="90678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" y="559542"/>
            <a:ext cx="2546033" cy="2761721"/>
          </a:xfrm>
        </p:spPr>
        <p:txBody>
          <a:bodyPr/>
          <a:lstStyle>
            <a:lvl1pPr>
              <a:defRPr sz="1760"/>
            </a:lvl1pPr>
            <a:lvl2pPr>
              <a:defRPr sz="1540"/>
            </a:lvl2pPr>
            <a:lvl3pPr>
              <a:defRPr sz="132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165860"/>
            <a:ext cx="1622048" cy="2159900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9080"/>
            <a:ext cx="1622048" cy="90678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" y="559542"/>
            <a:ext cx="2546033" cy="2761721"/>
          </a:xfrm>
        </p:spPr>
        <p:txBody>
          <a:bodyPr anchor="t"/>
          <a:lstStyle>
            <a:lvl1pPr marL="0" indent="0">
              <a:buNone/>
              <a:defRPr sz="1760"/>
            </a:lvl1pPr>
            <a:lvl2pPr marL="251460" indent="0">
              <a:buNone/>
              <a:defRPr sz="1540"/>
            </a:lvl2pPr>
            <a:lvl3pPr marL="502920" indent="0">
              <a:buNone/>
              <a:defRPr sz="1320"/>
            </a:lvl3pPr>
            <a:lvl4pPr marL="754380" indent="0">
              <a:buNone/>
              <a:defRPr sz="1100"/>
            </a:lvl4pPr>
            <a:lvl5pPr marL="1005840" indent="0">
              <a:buNone/>
              <a:defRPr sz="1100"/>
            </a:lvl5pPr>
            <a:lvl6pPr marL="1257300" indent="0">
              <a:buNone/>
              <a:defRPr sz="1100"/>
            </a:lvl6pPr>
            <a:lvl7pPr marL="1508760" indent="0">
              <a:buNone/>
              <a:defRPr sz="1100"/>
            </a:lvl7pPr>
            <a:lvl8pPr marL="1760220" indent="0">
              <a:buNone/>
              <a:defRPr sz="1100"/>
            </a:lvl8pPr>
            <a:lvl9pPr marL="2011680" indent="0">
              <a:buNone/>
              <a:defRPr sz="11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165860"/>
            <a:ext cx="1622048" cy="2159900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8" y="206905"/>
            <a:ext cx="4337685" cy="75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8" y="1034521"/>
            <a:ext cx="4337685" cy="2465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8" y="3601933"/>
            <a:ext cx="113157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5045-76A1-5648-AF26-754BB495C7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3" y="3601933"/>
            <a:ext cx="1697355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3" y="3601933"/>
            <a:ext cx="113157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0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02920" rtl="0" eaLnBrk="1" latinLnBrk="0" hangingPunct="1">
        <a:lnSpc>
          <a:spcPct val="90000"/>
        </a:lnSpc>
        <a:spcBef>
          <a:spcPct val="0"/>
        </a:spcBef>
        <a:buNone/>
        <a:defRPr sz="2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730" indent="-125730" algn="l" defTabSz="50292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801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13157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03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6344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1374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514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5087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7602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0116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ee Macro Shot of Grass Field Stock Photo">
            <a:extLst>
              <a:ext uri="{FF2B5EF4-FFF2-40B4-BE49-F238E27FC236}">
                <a16:creationId xmlns:a16="http://schemas.microsoft.com/office/drawing/2014/main" id="{A585F291-5B44-C769-27FB-F37A976BD9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70"/>
          <a:stretch/>
        </p:blipFill>
        <p:spPr bwMode="auto">
          <a:xfrm>
            <a:off x="0" y="0"/>
            <a:ext cx="5029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AF072B-3B28-F199-767D-DCE1E2CD6F52}"/>
              </a:ext>
            </a:extLst>
          </p:cNvPr>
          <p:cNvSpPr/>
          <p:nvPr/>
        </p:nvSpPr>
        <p:spPr>
          <a:xfrm>
            <a:off x="-2619" y="0"/>
            <a:ext cx="5029200" cy="3886200"/>
          </a:xfrm>
          <a:prstGeom prst="rect">
            <a:avLst/>
          </a:prstGeom>
          <a:solidFill>
            <a:schemeClr val="tx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99043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900" dirty="0">
              <a:solidFill>
                <a:srgbClr val="E6E6E6"/>
              </a:solidFill>
              <a:latin typeface="Compass Sans"/>
              <a:ea typeface="Open Sans" charset="0"/>
              <a:cs typeface="Open Sans" charset="0"/>
            </a:endParaRP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 Sell to </a:t>
            </a: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the most likely</a:t>
            </a: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buyers</a:t>
            </a:r>
          </a:p>
          <a:p>
            <a:pPr algn="ctr"/>
            <a:endParaRPr lang="en-US" sz="900" dirty="0">
              <a:solidFill>
                <a:srgbClr val="E6E6E6"/>
              </a:solidFill>
              <a:latin typeface="Compass Sans"/>
              <a:ea typeface="Open Sans" charset="0"/>
              <a:cs typeface="Open Sans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898879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Fair fee</a:t>
            </a:r>
          </a:p>
        </p:txBody>
      </p:sp>
      <p:sp>
        <p:nvSpPr>
          <p:cNvPr id="17" name="Oval 16"/>
          <p:cNvSpPr/>
          <p:nvPr/>
        </p:nvSpPr>
        <p:spPr>
          <a:xfrm>
            <a:off x="1498987" y="1630285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Hassle-free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and “as-is” </a:t>
            </a:r>
          </a:p>
        </p:txBody>
      </p:sp>
      <p:sp>
        <p:nvSpPr>
          <p:cNvPr id="9" name="Rectangle 8"/>
          <p:cNvSpPr/>
          <p:nvPr/>
        </p:nvSpPr>
        <p:spPr>
          <a:xfrm>
            <a:off x="66371" y="3351864"/>
            <a:ext cx="48912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xxx-xxx-</a:t>
            </a:r>
            <a:r>
              <a:rPr lang="en-US" sz="800" dirty="0" err="1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xxxx</a:t>
            </a:r>
            <a:r>
              <a:rPr lang="en-US" sz="8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                                                                                                                                           In Partnership with</a:t>
            </a:r>
          </a:p>
          <a:p>
            <a:pPr>
              <a:spcAft>
                <a:spcPts val="200"/>
              </a:spcAft>
            </a:pPr>
            <a:r>
              <a:rPr lang="en-US" sz="10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 Jane.Doe@YourTeam.com</a:t>
            </a:r>
            <a:r>
              <a:rPr lang="en-US" sz="10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                </a:t>
            </a:r>
            <a:r>
              <a:rPr lang="en-US" sz="8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123 Lead Lane, </a:t>
            </a:r>
            <a:r>
              <a:rPr lang="en-US" sz="80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YourTown </a:t>
            </a:r>
            <a:endParaRPr lang="en-US" sz="800" dirty="0">
              <a:solidFill>
                <a:schemeClr val="bg1"/>
              </a:solidFill>
              <a:effectLst/>
              <a:latin typeface="Compass Sans"/>
              <a:ea typeface="Calibri" charset="0"/>
              <a:cs typeface="Times New Roman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698933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Showings are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optional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6651" y="86368"/>
            <a:ext cx="4775542" cy="3664689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029C34-EAF6-5FB5-8AD9-DC4B9C713ED1}"/>
              </a:ext>
            </a:extLst>
          </p:cNvPr>
          <p:cNvSpPr txBox="1"/>
          <p:nvPr/>
        </p:nvSpPr>
        <p:spPr>
          <a:xfrm>
            <a:off x="307004" y="650640"/>
            <a:ext cx="4409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ompass Sans"/>
              </a:rPr>
              <a:t>Is the Value of Your Property in the Land?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5A8C7-8EC0-510E-F69A-544B74FDC9EE}"/>
              </a:ext>
            </a:extLst>
          </p:cNvPr>
          <p:cNvSpPr txBox="1"/>
          <p:nvPr/>
        </p:nvSpPr>
        <p:spPr>
          <a:xfrm>
            <a:off x="1220225" y="659866"/>
            <a:ext cx="2419108" cy="221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New Construction within Established Communities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678D0-3FA4-4DC5-550E-3B01D276E2A4}"/>
              </a:ext>
            </a:extLst>
          </p:cNvPr>
          <p:cNvSpPr txBox="1"/>
          <p:nvPr/>
        </p:nvSpPr>
        <p:spPr>
          <a:xfrm>
            <a:off x="1498987" y="347242"/>
            <a:ext cx="1660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YOUR TEAM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FB5266D-1F54-01C3-5C36-7FEDC5AD2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0071" y="3468503"/>
            <a:ext cx="1127167" cy="25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14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52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Compass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Schroeder</dc:creator>
  <cp:lastModifiedBy>mikefoster@towertravel.onmicrosoft.com</cp:lastModifiedBy>
  <cp:revision>68</cp:revision>
  <cp:lastPrinted>2018-01-18T22:23:53Z</cp:lastPrinted>
  <dcterms:created xsi:type="dcterms:W3CDTF">2018-01-17T23:26:27Z</dcterms:created>
  <dcterms:modified xsi:type="dcterms:W3CDTF">2023-03-01T16:23:13Z</dcterms:modified>
</cp:coreProperties>
</file>